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570A98-4156-48C3-9C72-919313E2E4C1}" v="74" dt="2020-10-08T12:22:00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a Løvvang Nielsen" userId="e599983e-3196-48f5-8285-1df359d4b625" providerId="ADAL" clId="{F3570A98-4156-48C3-9C72-919313E2E4C1}"/>
    <pc:docChg chg="undo custSel addSld delSld modSld modMainMaster">
      <pc:chgData name="Krista Løvvang Nielsen" userId="e599983e-3196-48f5-8285-1df359d4b625" providerId="ADAL" clId="{F3570A98-4156-48C3-9C72-919313E2E4C1}" dt="2020-10-08T12:22:00.022" v="71"/>
      <pc:docMkLst>
        <pc:docMk/>
      </pc:docMkLst>
      <pc:sldChg chg="modSp mod setBg">
        <pc:chgData name="Krista Løvvang Nielsen" userId="e599983e-3196-48f5-8285-1df359d4b625" providerId="ADAL" clId="{F3570A98-4156-48C3-9C72-919313E2E4C1}" dt="2020-10-08T12:19:45.527" v="37"/>
        <pc:sldMkLst>
          <pc:docMk/>
          <pc:sldMk cId="3424942676" sldId="256"/>
        </pc:sldMkLst>
        <pc:spChg chg="mod">
          <ac:chgData name="Krista Løvvang Nielsen" userId="e599983e-3196-48f5-8285-1df359d4b625" providerId="ADAL" clId="{F3570A98-4156-48C3-9C72-919313E2E4C1}" dt="2020-10-08T12:19:02.375" v="31" actId="2711"/>
          <ac:spMkLst>
            <pc:docMk/>
            <pc:sldMk cId="3424942676" sldId="256"/>
            <ac:spMk id="2" creationId="{00000000-0000-0000-0000-000000000000}"/>
          </ac:spMkLst>
        </pc:spChg>
        <pc:spChg chg="mod">
          <ac:chgData name="Krista Løvvang Nielsen" userId="e599983e-3196-48f5-8285-1df359d4b625" providerId="ADAL" clId="{F3570A98-4156-48C3-9C72-919313E2E4C1}" dt="2020-10-08T12:19:09.743" v="32" actId="2711"/>
          <ac:spMkLst>
            <pc:docMk/>
            <pc:sldMk cId="3424942676" sldId="256"/>
            <ac:spMk id="3" creationId="{00000000-0000-0000-0000-000000000000}"/>
          </ac:spMkLst>
        </pc:spChg>
      </pc:sldChg>
      <pc:sldChg chg="addSp">
        <pc:chgData name="Krista Løvvang Nielsen" userId="e599983e-3196-48f5-8285-1df359d4b625" providerId="ADAL" clId="{F3570A98-4156-48C3-9C72-919313E2E4C1}" dt="2020-10-08T12:19:47.211" v="38"/>
        <pc:sldMkLst>
          <pc:docMk/>
          <pc:sldMk cId="163296697" sldId="257"/>
        </pc:sldMkLst>
        <pc:picChg chg="add">
          <ac:chgData name="Krista Løvvang Nielsen" userId="e599983e-3196-48f5-8285-1df359d4b625" providerId="ADAL" clId="{F3570A98-4156-48C3-9C72-919313E2E4C1}" dt="2020-10-08T12:19:47.211" v="38"/>
          <ac:picMkLst>
            <pc:docMk/>
            <pc:sldMk cId="163296697" sldId="257"/>
            <ac:picMk id="1026" creationId="{B53B4248-5DCD-4547-ACA1-4F2287225AF6}"/>
          </ac:picMkLst>
        </pc:picChg>
        <pc:picChg chg="add">
          <ac:chgData name="Krista Løvvang Nielsen" userId="e599983e-3196-48f5-8285-1df359d4b625" providerId="ADAL" clId="{F3570A98-4156-48C3-9C72-919313E2E4C1}" dt="2020-10-08T12:19:47.211" v="38"/>
          <ac:picMkLst>
            <pc:docMk/>
            <pc:sldMk cId="163296697" sldId="257"/>
            <ac:picMk id="1027" creationId="{C5A9C3B5-13A6-4D6C-9FB7-8E8940870142}"/>
          </ac:picMkLst>
        </pc:picChg>
        <pc:picChg chg="add">
          <ac:chgData name="Krista Løvvang Nielsen" userId="e599983e-3196-48f5-8285-1df359d4b625" providerId="ADAL" clId="{F3570A98-4156-48C3-9C72-919313E2E4C1}" dt="2020-10-08T12:19:47.211" v="38"/>
          <ac:picMkLst>
            <pc:docMk/>
            <pc:sldMk cId="163296697" sldId="257"/>
            <ac:picMk id="1028" creationId="{ADAA700C-C10A-4CD4-8D04-18029F6E6750}"/>
          </ac:picMkLst>
        </pc:picChg>
      </pc:sldChg>
      <pc:sldChg chg="addSp">
        <pc:chgData name="Krista Løvvang Nielsen" userId="e599983e-3196-48f5-8285-1df359d4b625" providerId="ADAL" clId="{F3570A98-4156-48C3-9C72-919313E2E4C1}" dt="2020-10-08T12:20:09.211" v="42"/>
        <pc:sldMkLst>
          <pc:docMk/>
          <pc:sldMk cId="880002637" sldId="257"/>
        </pc:sldMkLst>
        <pc:picChg chg="add">
          <ac:chgData name="Krista Løvvang Nielsen" userId="e599983e-3196-48f5-8285-1df359d4b625" providerId="ADAL" clId="{F3570A98-4156-48C3-9C72-919313E2E4C1}" dt="2020-10-08T12:20:09.211" v="42"/>
          <ac:picMkLst>
            <pc:docMk/>
            <pc:sldMk cId="880002637" sldId="257"/>
            <ac:picMk id="2050" creationId="{0D245299-D255-429A-83B2-62C7D3D96CF4}"/>
          </ac:picMkLst>
        </pc:picChg>
        <pc:picChg chg="add">
          <ac:chgData name="Krista Løvvang Nielsen" userId="e599983e-3196-48f5-8285-1df359d4b625" providerId="ADAL" clId="{F3570A98-4156-48C3-9C72-919313E2E4C1}" dt="2020-10-08T12:20:09.211" v="42"/>
          <ac:picMkLst>
            <pc:docMk/>
            <pc:sldMk cId="880002637" sldId="257"/>
            <ac:picMk id="2051" creationId="{167BF012-6CF7-4BD9-BAAB-9A6B19646157}"/>
          </ac:picMkLst>
        </pc:picChg>
        <pc:picChg chg="add">
          <ac:chgData name="Krista Løvvang Nielsen" userId="e599983e-3196-48f5-8285-1df359d4b625" providerId="ADAL" clId="{F3570A98-4156-48C3-9C72-919313E2E4C1}" dt="2020-10-08T12:20:09.211" v="42"/>
          <ac:picMkLst>
            <pc:docMk/>
            <pc:sldMk cId="880002637" sldId="257"/>
            <ac:picMk id="2052" creationId="{398428E7-6B0E-4387-AEEA-59D1089B145A}"/>
          </ac:picMkLst>
        </pc:picChg>
      </pc:sldChg>
      <pc:sldChg chg="delSp modSp new add del modTransition setBg">
        <pc:chgData name="Krista Løvvang Nielsen" userId="e599983e-3196-48f5-8285-1df359d4b625" providerId="ADAL" clId="{F3570A98-4156-48C3-9C72-919313E2E4C1}" dt="2020-10-08T12:22:00.022" v="71"/>
        <pc:sldMkLst>
          <pc:docMk/>
          <pc:sldMk cId="1127523974" sldId="257"/>
        </pc:sldMkLst>
        <pc:picChg chg="mod">
          <ac:chgData name="Krista Løvvang Nielsen" userId="e599983e-3196-48f5-8285-1df359d4b625" providerId="ADAL" clId="{F3570A98-4156-48C3-9C72-919313E2E4C1}" dt="2020-10-08T12:19:59.169" v="41" actId="1076"/>
          <ac:picMkLst>
            <pc:docMk/>
            <pc:sldMk cId="1127523974" sldId="257"/>
            <ac:picMk id="1026" creationId="{B53B4248-5DCD-4547-ACA1-4F2287225AF6}"/>
          </ac:picMkLst>
        </pc:picChg>
        <pc:picChg chg="del mod">
          <ac:chgData name="Krista Løvvang Nielsen" userId="e599983e-3196-48f5-8285-1df359d4b625" providerId="ADAL" clId="{F3570A98-4156-48C3-9C72-919313E2E4C1}" dt="2020-10-08T12:20:22.711" v="49" actId="478"/>
          <ac:picMkLst>
            <pc:docMk/>
            <pc:sldMk cId="1127523974" sldId="257"/>
            <ac:picMk id="1027" creationId="{C5A9C3B5-13A6-4D6C-9FB7-8E8940870142}"/>
          </ac:picMkLst>
        </pc:picChg>
        <pc:picChg chg="del mod">
          <ac:chgData name="Krista Løvvang Nielsen" userId="e599983e-3196-48f5-8285-1df359d4b625" providerId="ADAL" clId="{F3570A98-4156-48C3-9C72-919313E2E4C1}" dt="2020-10-08T12:20:24.124" v="50" actId="478"/>
          <ac:picMkLst>
            <pc:docMk/>
            <pc:sldMk cId="1127523974" sldId="257"/>
            <ac:picMk id="1028" creationId="{ADAA700C-C10A-4CD4-8D04-18029F6E6750}"/>
          </ac:picMkLst>
        </pc:picChg>
      </pc:sldChg>
      <pc:sldChg chg="new del">
        <pc:chgData name="Krista Løvvang Nielsen" userId="e599983e-3196-48f5-8285-1df359d4b625" providerId="ADAL" clId="{F3570A98-4156-48C3-9C72-919313E2E4C1}" dt="2020-10-08T12:19:28.234" v="34" actId="680"/>
        <pc:sldMkLst>
          <pc:docMk/>
          <pc:sldMk cId="3505813625" sldId="257"/>
        </pc:sldMkLst>
      </pc:sldChg>
      <pc:sldChg chg="delSp modSp add modTransition">
        <pc:chgData name="Krista Løvvang Nielsen" userId="e599983e-3196-48f5-8285-1df359d4b625" providerId="ADAL" clId="{F3570A98-4156-48C3-9C72-919313E2E4C1}" dt="2020-10-08T12:22:00.022" v="71"/>
        <pc:sldMkLst>
          <pc:docMk/>
          <pc:sldMk cId="826202246" sldId="258"/>
        </pc:sldMkLst>
        <pc:picChg chg="mod">
          <ac:chgData name="Krista Løvvang Nielsen" userId="e599983e-3196-48f5-8285-1df359d4b625" providerId="ADAL" clId="{F3570A98-4156-48C3-9C72-919313E2E4C1}" dt="2020-10-08T12:20:35.870" v="52"/>
          <ac:picMkLst>
            <pc:docMk/>
            <pc:sldMk cId="826202246" sldId="258"/>
            <ac:picMk id="1026" creationId="{B53B4248-5DCD-4547-ACA1-4F2287225AF6}"/>
          </ac:picMkLst>
        </pc:picChg>
        <pc:picChg chg="del">
          <ac:chgData name="Krista Løvvang Nielsen" userId="e599983e-3196-48f5-8285-1df359d4b625" providerId="ADAL" clId="{F3570A98-4156-48C3-9C72-919313E2E4C1}" dt="2020-10-08T12:20:26.525" v="51" actId="478"/>
          <ac:picMkLst>
            <pc:docMk/>
            <pc:sldMk cId="826202246" sldId="258"/>
            <ac:picMk id="1028" creationId="{ADAA700C-C10A-4CD4-8D04-18029F6E6750}"/>
          </ac:picMkLst>
        </pc:picChg>
      </pc:sldChg>
      <pc:sldChg chg="modSp add modTransition">
        <pc:chgData name="Krista Løvvang Nielsen" userId="e599983e-3196-48f5-8285-1df359d4b625" providerId="ADAL" clId="{F3570A98-4156-48C3-9C72-919313E2E4C1}" dt="2020-10-08T12:22:00.022" v="71"/>
        <pc:sldMkLst>
          <pc:docMk/>
          <pc:sldMk cId="3510726546" sldId="259"/>
        </pc:sldMkLst>
        <pc:picChg chg="mod">
          <ac:chgData name="Krista Løvvang Nielsen" userId="e599983e-3196-48f5-8285-1df359d4b625" providerId="ADAL" clId="{F3570A98-4156-48C3-9C72-919313E2E4C1}" dt="2020-10-08T12:20:46.175" v="53" actId="108"/>
          <ac:picMkLst>
            <pc:docMk/>
            <pc:sldMk cId="3510726546" sldId="259"/>
            <ac:picMk id="1026" creationId="{B53B4248-5DCD-4547-ACA1-4F2287225AF6}"/>
          </ac:picMkLst>
        </pc:picChg>
        <pc:picChg chg="mod">
          <ac:chgData name="Krista Løvvang Nielsen" userId="e599983e-3196-48f5-8285-1df359d4b625" providerId="ADAL" clId="{F3570A98-4156-48C3-9C72-919313E2E4C1}" dt="2020-10-08T12:20:46.697" v="54" actId="108"/>
          <ac:picMkLst>
            <pc:docMk/>
            <pc:sldMk cId="3510726546" sldId="259"/>
            <ac:picMk id="1027" creationId="{C5A9C3B5-13A6-4D6C-9FB7-8E8940870142}"/>
          </ac:picMkLst>
        </pc:picChg>
      </pc:sldChg>
      <pc:sldChg chg="add del">
        <pc:chgData name="Krista Løvvang Nielsen" userId="e599983e-3196-48f5-8285-1df359d4b625" providerId="ADAL" clId="{F3570A98-4156-48C3-9C72-919313E2E4C1}" dt="2020-10-08T12:20:18.807" v="48" actId="2696"/>
        <pc:sldMkLst>
          <pc:docMk/>
          <pc:sldMk cId="681454066" sldId="260"/>
        </pc:sldMkLst>
      </pc:sldChg>
      <pc:sldMasterChg chg="setBg modSldLayout">
        <pc:chgData name="Krista Løvvang Nielsen" userId="e599983e-3196-48f5-8285-1df359d4b625" providerId="ADAL" clId="{F3570A98-4156-48C3-9C72-919313E2E4C1}" dt="2020-10-08T12:19:45.527" v="37"/>
        <pc:sldMasterMkLst>
          <pc:docMk/>
          <pc:sldMasterMk cId="450563959" sldId="2147483648"/>
        </pc:sldMasterMkLst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1161660118" sldId="2147483649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3657976120" sldId="2147483650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1013714516" sldId="2147483651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2771968318" sldId="2147483652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1786149928" sldId="2147483653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737749525" sldId="2147483654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525010303" sldId="2147483655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904532810" sldId="2147483656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2934600751" sldId="2147483657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3783993635" sldId="2147483658"/>
          </pc:sldLayoutMkLst>
        </pc:sldLayoutChg>
        <pc:sldLayoutChg chg="setBg">
          <pc:chgData name="Krista Løvvang Nielsen" userId="e599983e-3196-48f5-8285-1df359d4b625" providerId="ADAL" clId="{F3570A98-4156-48C3-9C72-919313E2E4C1}" dt="2020-10-08T12:19:45.527" v="37"/>
          <pc:sldLayoutMkLst>
            <pc:docMk/>
            <pc:sldMasterMk cId="450563959" sldId="2147483648"/>
            <pc:sldLayoutMk cId="13351283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Klik</a:t>
            </a: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</a:t>
            </a: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fade </a:t>
            </a:r>
            <a:r>
              <a:rPr lang="en-US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billeder</a:t>
            </a:r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Skabelon</a:t>
            </a:r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53B4248-5DCD-4547-ACA1-4F2287225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116" y="2924985"/>
            <a:ext cx="29908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5239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53B4248-5DCD-4547-ACA1-4F2287225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116" y="2924985"/>
            <a:ext cx="29908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5A9C3B5-13A6-4D6C-9FB7-8E8940870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616" y="2924985"/>
            <a:ext cx="2667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2022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53B4248-5DCD-4547-ACA1-4F2287225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116" y="2924985"/>
            <a:ext cx="29908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5A9C3B5-13A6-4D6C-9FB7-8E8940870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616" y="2924985"/>
            <a:ext cx="2667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DAA700C-C10A-4CD4-8D04-18029F6E6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16" y="2924985"/>
            <a:ext cx="30289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7265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3121B2F015C740A2315EE714CC0CAE" ma:contentTypeVersion="4" ma:contentTypeDescription="Opret et nyt dokument." ma:contentTypeScope="" ma:versionID="4c0d9dc6ff7006331d46eb21a55e08c6">
  <xsd:schema xmlns:xsd="http://www.w3.org/2001/XMLSchema" xmlns:xs="http://www.w3.org/2001/XMLSchema" xmlns:p="http://schemas.microsoft.com/office/2006/metadata/properties" xmlns:ns2="7f84ca0c-93bb-440b-9c69-b27b3a2185dc" targetNamespace="http://schemas.microsoft.com/office/2006/metadata/properties" ma:root="true" ma:fieldsID="6eb3aaf9c61434ad43aad56227392156" ns2:_="">
    <xsd:import namespace="7f84ca0c-93bb-440b-9c69-b27b3a2185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4ca0c-93bb-440b-9c69-b27b3a2185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0711FF-8FC9-4545-A1C8-9E06925E89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E1AFA3-40F2-481D-88DF-645FB4F5302C}">
  <ds:schemaRefs>
    <ds:schemaRef ds:uri="7f84ca0c-93bb-440b-9c69-b27b3a2185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0FDFF0-D3FB-424F-A52F-13538B32F0A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Kontortema</vt:lpstr>
      <vt:lpstr>Klik og fade billeder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/>
  <cp:revision>1</cp:revision>
  <dcterms:created xsi:type="dcterms:W3CDTF">2020-10-08T12:16:57Z</dcterms:created>
  <dcterms:modified xsi:type="dcterms:W3CDTF">2020-10-08T12:22:10Z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0x010100623121B2F015C740A2315EE714CC0CAE</vt:lpwstr>
  </property>
</Properties>
</file>